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>
        <p:scale>
          <a:sx n="42" d="100"/>
          <a:sy n="42" d="100"/>
        </p:scale>
        <p:origin x="-1824" y="-7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xmlns="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472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741B28-EEB2-4E95-8A39-44904CEE2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9368911-67F4-4C7D-9F68-F666ADF2E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DA99DE9-5208-436A-B1B8-201570007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AFA788B-9E85-4FF1-B58B-69F8741A8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A26258-00D5-49AA-81AA-3242E5A42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139FF7-7100-4169-91CC-375D58ADA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657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B52B48-E178-464E-8221-F2E25CD75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EBA5983-BFDC-4654-8A52-0568C45B3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831A47-94B3-4A97-B7C2-84B205896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937BF0-8D9D-4D1D-B201-8B646F29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0F3E75-0644-4989-903D-1BF55AB9E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1410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7D635AB-93EF-49E8-98A5-A07E79FC9E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38C5FE4-494A-4966-83CF-E238137EF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16F91B-B216-4035-A61F-A876B9B2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01342E-C175-416E-BBFF-C3732741B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46B581-A4E0-4424-81C2-AE2F7A792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53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6D5DC9-696E-48B4-8598-11A279467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F70AF65-ABC2-4842-B249-1892BDEEC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24FC63-2229-482D-9386-E89615BDF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2438B2-DAD0-4E0A-B013-F11307DC6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76D759-53A0-4CE9-B7C3-608DF45AE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500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EFA5F4-CE6C-44D1-972D-18163B41E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488A7E-A0A4-4958-B98A-C54B812BB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D53619-5F0E-4776-8C01-1A76BF55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0E2983-D1DB-4709-A836-86686CD4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8B956E-52DB-4AC4-A3AD-061E9AAA9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492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F530A-18CB-47A6-85A1-DCF4CDDF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6733BF-03FE-4EED-A1D6-C869202F6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605083-0D38-4A91-833C-C021C8F6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1A3B51-DEB9-4A8E-8E48-C8AC17EB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6640D5-2BBC-40E2-980C-D9854EEC6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133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1A454F-981A-4007-9BC0-368CEE708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EA3850-4D9A-4ED8-B6E8-67C2D07FE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9A41CCA-3CC8-40A9-97BD-F6BB4ADEA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EB03301-EDC4-4D33-AA7D-92E8CCE12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434B019-E5DB-4968-B97D-D7EC0AEF0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CD8C156-111B-49B2-BE90-6BB836B7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702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A618A7-1B0F-4F08-BFE4-F53F31B6B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65A5417-E093-49C6-BEF3-706B4EB58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4E3FCF7-4B59-483F-B61D-D27409E25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85E04A4-A5B9-4162-A4AA-5583FBFF43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B30BA7E-8436-4783-BC34-F3091A6BC5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0974C39-0D58-4FC5-92E6-5FDE4EE7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6EAB42D-D7A1-4808-B7ED-077DE1583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E6A7063-C843-4F83-82D2-1BF5A414B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46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944EEE-AAA8-4238-8E92-D540F2762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7B1C5AF-0C53-438F-B38B-E15CB661A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E6D4FE3-0333-453A-8150-20E9E9F19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AB67901-80C3-45FA-BD74-E1EFA67A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040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67DB563-6DBF-4B97-AECA-AAD736201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7988B6C-0B45-4CCE-83F2-28A92905F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5972552-9CD7-4B55-9DBE-EBDF3849C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25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9EAA20-AAC6-4D85-A20F-54C9215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B37D9D-6B59-4894-9898-E4CF62783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301DC2C-4F48-4289-9E61-F32B37C5A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90BD28F-EC5E-4C07-B041-57AFBD110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70EA679-5B76-44CD-8121-7DE0E6661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4AC0C3D-C03D-47D7-B7A5-D3B72E5A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939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042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D38B7B7-A686-4ACE-8B2B-35F0D103D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5F2003-5B8C-4E1A-9FF9-69821A2C5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A12553-D60C-4A56-918B-024AC93ACD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D987F1-53F7-460F-97CF-5D491FB14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0AE0185-5342-4BF5-8197-2C6212749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110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xmlns="" id="{80396370-2D8A-4F5B-BC7F-4880BA80C7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6" name="Subtitle 25">
            <a:extLst>
              <a:ext uri="{FF2B5EF4-FFF2-40B4-BE49-F238E27FC236}">
                <a16:creationId xmlns:a16="http://schemas.microsoft.com/office/drawing/2014/main" xmlns="" id="{6B8938AA-5284-4676-AA7D-E885370D4A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DE707BA9-1BC3-4897-817D-AD39EA932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97364" y="-3298047"/>
            <a:ext cx="13731608" cy="1028545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57F156D4-71E9-4828-BFC5-A94F3D8C0152}"/>
              </a:ext>
            </a:extLst>
          </p:cNvPr>
          <p:cNvSpPr/>
          <p:nvPr/>
        </p:nvSpPr>
        <p:spPr>
          <a:xfrm>
            <a:off x="1798320" y="-602118"/>
            <a:ext cx="9723120" cy="1760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SG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en-SG" sz="4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 </a:t>
            </a:r>
            <a:endParaRPr lang="en-SG" sz="4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SG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 ĐỘNG: BẬT QUA VẠCH KẺ</a:t>
            </a:r>
            <a:r>
              <a:rPr lang="en-SG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SG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491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8537B233-9CDD-4A90-AABB-A8963DEE4F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DC8F38-696D-453A-B515-DDF548FCC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818457"/>
            <a:ext cx="3322317" cy="2975876"/>
          </a:xfrm>
        </p:spPr>
        <p:txBody>
          <a:bodyPr anchor="b">
            <a:normAutofit/>
          </a:bodyPr>
          <a:lstStyle/>
          <a:p>
            <a:pPr algn="l"/>
            <a:endParaRPr lang="en-SG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FF8B3E6-809B-46E9-B60C-2BCF51F8C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3948158"/>
            <a:ext cx="3322316" cy="1692066"/>
          </a:xfrm>
        </p:spPr>
        <p:txBody>
          <a:bodyPr anchor="t">
            <a:normAutofit/>
          </a:bodyPr>
          <a:lstStyle/>
          <a:p>
            <a:pPr algn="l"/>
            <a:endParaRPr lang="en-SG" sz="20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40575EE-C594-4566-BC00-663004E52A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63566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F32A37A5-3757-4484-8E3F-58B273BA2B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13360" y="-509688"/>
            <a:ext cx="12405360" cy="891569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6F0B040-D063-4D1D-B497-12318DEF605A}"/>
              </a:ext>
            </a:extLst>
          </p:cNvPr>
          <p:cNvSpPr/>
          <p:nvPr/>
        </p:nvSpPr>
        <p:spPr>
          <a:xfrm>
            <a:off x="731521" y="2776930"/>
            <a:ext cx="9677397" cy="2677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6000"/>
              </a:lnSpc>
              <a:buFont typeface="Times New Roman" panose="02020603050405020304" pitchFamily="18" charset="0"/>
              <a:buChar char="-"/>
            </a:pP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Mục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đích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SG" sz="3200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+  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+  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lực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+  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Giáo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dục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thường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xuyên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dục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ăn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uống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đủ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mau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khỏe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mạnh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6201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food, table, plate, room&#10;&#10;Description automatically generated">
            <a:extLst>
              <a:ext uri="{FF2B5EF4-FFF2-40B4-BE49-F238E27FC236}">
                <a16:creationId xmlns:a16="http://schemas.microsoft.com/office/drawing/2014/main" xmlns="" id="{019B8047-3199-4676-9967-1CB7B16F87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05741" y="0"/>
            <a:ext cx="12603481" cy="785925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E12350F3-DB83-413A-980B-1CEB92498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453265" y="1570814"/>
            <a:ext cx="0" cy="3710227"/>
          </a:xfrm>
          <a:prstGeom prst="line">
            <a:avLst/>
          </a:prstGeom>
          <a:ln w="19050">
            <a:solidFill>
              <a:srgbClr val="FF3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D3F6BAE-4AFC-4FC8-B028-AF8A2A1C23DA}"/>
              </a:ext>
            </a:extLst>
          </p:cNvPr>
          <p:cNvSpPr/>
          <p:nvPr/>
        </p:nvSpPr>
        <p:spPr>
          <a:xfrm>
            <a:off x="2499361" y="518161"/>
            <a:ext cx="9692638" cy="4243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6000"/>
              </a:lnSpc>
              <a:buFont typeface="Times New Roman" panose="02020603050405020304" pitchFamily="18" charset="0"/>
              <a:buChar char="-"/>
            </a:pP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SG" sz="3200" dirty="0">
              <a:ea typeface="Calibri" panose="020F0502020204030204" pitchFamily="34" charset="0"/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+  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Dây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Dây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dài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1.5 - 2m).</a:t>
            </a:r>
            <a:endParaRPr lang="en-SG" sz="3200" dirty="0"/>
          </a:p>
          <a:p>
            <a:pPr marL="374650">
              <a:lnSpc>
                <a:spcPct val="106000"/>
              </a:lnSpc>
            </a:pP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+  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Sân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phẳng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rộng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rãi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nhạc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đích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/>
          </a:p>
          <a:p>
            <a:pPr marL="342900" lvl="0" indent="-342900">
              <a:lnSpc>
                <a:spcPct val="106000"/>
              </a:lnSpc>
              <a:buFont typeface="Times New Roman" panose="02020603050405020304" pitchFamily="18" charset="0"/>
              <a:buChar char="-"/>
            </a:pP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b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+  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Tư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đứng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tay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chống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hông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lệnh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khịu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gối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nhún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nhảy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952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DB290699-B21A-4177-9F20-FD458F3E6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52400" y="-24876"/>
            <a:ext cx="12496799" cy="785649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3887279-E96E-40A4-B1BE-293FA5C12618}"/>
              </a:ext>
            </a:extLst>
          </p:cNvPr>
          <p:cNvSpPr/>
          <p:nvPr/>
        </p:nvSpPr>
        <p:spPr>
          <a:xfrm>
            <a:off x="-152400" y="259080"/>
            <a:ext cx="12024360" cy="5809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  Cho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SG" sz="3200" dirty="0">
              <a:solidFill>
                <a:srgbClr val="FF000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1: Cho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1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 Cho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2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3: Cho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liên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4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ý: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non,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yếu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giúp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đỡ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  <a:p>
            <a:pPr marL="342900" lvl="0" indent="-342900">
              <a:lnSpc>
                <a:spcPct val="106000"/>
              </a:lnSpc>
              <a:buFont typeface="Times New Roman" panose="02020603050405020304" pitchFamily="18" charset="0"/>
              <a:buChar char="-"/>
            </a:pP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phụ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huynh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SG" sz="3200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 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Phụ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huynh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3-4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dây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 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sân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 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 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Phụ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huynh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video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dạy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xem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&amp;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phụ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huynh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tham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khảo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nhé</a:t>
            </a:r>
            <a:r>
              <a:rPr lang="en-SG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466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man, green, sitting, woman&#10;&#10;Description automatically generated">
            <a:extLst>
              <a:ext uri="{FF2B5EF4-FFF2-40B4-BE49-F238E27FC236}">
                <a16:creationId xmlns:a16="http://schemas.microsoft.com/office/drawing/2014/main" xmlns="" id="{93B94EFC-5BEC-4E14-8092-F3A03C017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18160" y="0"/>
            <a:ext cx="12710160" cy="702563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1EFFFCE-03FB-49C0-B786-2EA656D80DC7}"/>
              </a:ext>
            </a:extLst>
          </p:cNvPr>
          <p:cNvSpPr/>
          <p:nvPr/>
        </p:nvSpPr>
        <p:spPr>
          <a:xfrm>
            <a:off x="807720" y="670560"/>
            <a:ext cx="11216640" cy="3721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SG" sz="3200" dirty="0">
              <a:solidFill>
                <a:srgbClr val="00206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 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giữ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thăng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00206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 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Phụ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huynh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phản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hồi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mong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đợi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giáo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SG" sz="3200" dirty="0">
              <a:solidFill>
                <a:srgbClr val="002060"/>
              </a:solidFill>
            </a:endParaRPr>
          </a:p>
          <a:p>
            <a:pPr marL="374650">
              <a:lnSpc>
                <a:spcPct val="106000"/>
              </a:lnSpc>
            </a:pP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 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vạch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SG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pPr marL="374650">
              <a:lnSpc>
                <a:spcPct val="106000"/>
              </a:lnSpc>
            </a:pPr>
            <a:endParaRPr lang="en-SG" sz="3200" dirty="0">
              <a:solidFill>
                <a:srgbClr val="002060"/>
              </a:solidFill>
            </a:endParaRPr>
          </a:p>
          <a:p>
            <a:pPr marL="374650" algn="r">
              <a:lnSpc>
                <a:spcPct val="106000"/>
              </a:lnSpc>
            </a:pPr>
            <a:r>
              <a:rPr lang="en-SG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Trân</a:t>
            </a:r>
            <a:r>
              <a:rPr lang="en-SG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trọng</a:t>
            </a:r>
            <a:r>
              <a:rPr lang="en-SG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en-SG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12645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264</Words>
  <Application>Microsoft Office PowerPoint</Application>
  <PresentationFormat>Custom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BrushVTI</vt:lpstr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Vinh Hoang</dc:creator>
  <cp:lastModifiedBy>haminh</cp:lastModifiedBy>
  <cp:revision>4</cp:revision>
  <dcterms:created xsi:type="dcterms:W3CDTF">2020-04-10T09:45:22Z</dcterms:created>
  <dcterms:modified xsi:type="dcterms:W3CDTF">2020-04-10T14:46:56Z</dcterms:modified>
</cp:coreProperties>
</file>